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69" r:id="rId53"/>
    <p:sldId id="1021" r:id="rId54"/>
    <p:sldId id="1027" r:id="rId55"/>
    <p:sldId id="1047" r:id="rId56"/>
    <p:sldId id="1048" r:id="rId57"/>
    <p:sldId id="1043" r:id="rId58"/>
    <p:sldId id="328" r:id="rId59"/>
    <p:sldId id="1033" r:id="rId60"/>
    <p:sldId id="286" r:id="rId61"/>
    <p:sldId id="782" r:id="rId62"/>
    <p:sldId id="1032" r:id="rId63"/>
    <p:sldId id="1036" r:id="rId64"/>
    <p:sldId id="1038" r:id="rId65"/>
    <p:sldId id="1066" r:id="rId66"/>
    <p:sldId id="985" r:id="rId67"/>
    <p:sldId id="1067" r:id="rId68"/>
    <p:sldId id="1035" r:id="rId69"/>
    <p:sldId id="1055" r:id="rId70"/>
    <p:sldId id="1054" r:id="rId71"/>
    <p:sldId id="1057" r:id="rId72"/>
    <p:sldId id="1058" r:id="rId73"/>
    <p:sldId id="1065" r:id="rId74"/>
    <p:sldId id="1059" r:id="rId75"/>
    <p:sldId id="1060" r:id="rId76"/>
    <p:sldId id="1068" r:id="rId77"/>
    <p:sldId id="1061" r:id="rId78"/>
    <p:sldId id="1062" r:id="rId79"/>
    <p:sldId id="1041" r:id="rId80"/>
    <p:sldId id="1042" r:id="rId81"/>
    <p:sldId id="1049" r:id="rId82"/>
    <p:sldId id="1050" r:id="rId83"/>
    <p:sldId id="1051" r:id="rId84"/>
    <p:sldId id="1063" r:id="rId85"/>
    <p:sldId id="1040" r:id="rId86"/>
    <p:sldId id="1031" r:id="rId87"/>
    <p:sldId id="268" r:id="rId88"/>
    <p:sldId id="269" r:id="rId89"/>
    <p:sldId id="974" r:id="rId90"/>
    <p:sldId id="1070" r:id="rId91"/>
    <p:sldId id="106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97" d="100"/>
          <a:sy n="97" d="100"/>
        </p:scale>
        <p:origin x="608"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12/11/21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12/11/21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0.png"/><Relationship Id="rId4" Type="http://schemas.openxmlformats.org/officeDocument/2006/relationships/image" Target="../media/image191.png"/></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4.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28.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6.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7.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9.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5.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gif"/><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a:t>
                </a:r>
                <a:r>
                  <a:rPr lang="en-US" sz="2000">
                    <a:solidFill>
                      <a:srgbClr val="000000"/>
                    </a:solidFill>
                    <a:latin typeface="Calibri"/>
                    <a:ea typeface="Cambria Math" panose="02040503050406030204" pitchFamily="18" charset="0"/>
                    <a:sym typeface="Calibri"/>
                  </a:rPr>
                  <a:t>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211666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312755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59</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21518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130939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930993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72</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302541"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03"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03" y="1565133"/>
                <a:ext cx="7245042" cy="2315011"/>
              </a:xfrm>
              <a:prstGeom prst="rect">
                <a:avLst/>
              </a:prstGeom>
              <a:blipFill>
                <a:blip r:embed="rId18"/>
                <a:stretch>
                  <a:fillRect l="-35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4872393" y="4175534"/>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8172</TotalTime>
  <Words>7566</Words>
  <Application>Microsoft Macintosh PowerPoint</Application>
  <PresentationFormat>Widescreen</PresentationFormat>
  <Paragraphs>1691</Paragraphs>
  <Slides>91</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1087</cp:revision>
  <dcterms:created xsi:type="dcterms:W3CDTF">2021-07-06T18:24:07Z</dcterms:created>
  <dcterms:modified xsi:type="dcterms:W3CDTF">2021-12-11T22:33:59Z</dcterms:modified>
</cp:coreProperties>
</file>